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0" d="100"/>
          <a:sy n="40" d="100"/>
        </p:scale>
        <p:origin x="-2832" y="-1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C71EC6-210F-42DE-9C53-41977AD35B3D}" type="datetimeFigureOut">
              <a:rPr lang="ru-RU" smtClean="0"/>
              <a:t>24.04.2023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Users\timof\OneDrive\Рабочий стол\Яндекс лицей\Безымянный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4624" y="-2131508"/>
            <a:ext cx="14767278" cy="8805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timof\OneDrive\Рабочий стол\Яндекс лицей\Безымянный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0160" y="5805264"/>
            <a:ext cx="29973362" cy="17796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191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0" name="Picture 2" descr="C:\Users\timof\OneDrive\Рабочий стол\Яндекс лицей\Безымянный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43408"/>
            <a:ext cx="20610290" cy="11593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241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3074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78" y="0"/>
            <a:ext cx="13814902" cy="780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62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098" name="Picture 2" descr="C:\Users\timof\OneDrive\Рабочий стол\Яндекс лицей\Безымянный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1393266" cy="6408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9345" y="5805264"/>
            <a:ext cx="21242360" cy="780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4333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C:\Users\timof\OneDrive\Рабочий стол\Яндекс лицей\Безымянный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959" y="-14754"/>
            <a:ext cx="11161240" cy="627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960" y="5517232"/>
            <a:ext cx="21740863" cy="780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640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6146" name="Picture 2" descr="C:\Users\timof\OneDrive\Рабочий стол\Яндекс лицей\Безымянный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8947"/>
            <a:ext cx="13345319" cy="7506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5344"/>
            <a:ext cx="21709904" cy="780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6758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170" name="Picture 2" descr="C:\Users\timof\OneDrive\Рабочий стол\Яндекс лицей\Безымянный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0"/>
            <a:ext cx="12752739" cy="717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6453336"/>
            <a:ext cx="21890432" cy="7805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775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8194" name="Picture 2" descr="C:\Users\timof\OneDrive\Рабочий стол\Яндекс лицей\Безымянный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0528" y="0"/>
            <a:ext cx="11268744" cy="633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C:\Users\timof\OneDrive\Рабочий стол\Яндекс лицей\Безымянный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776" y="5085184"/>
            <a:ext cx="22929140" cy="90294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0786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Office PowerPoint</Application>
  <PresentationFormat>Экран (4:3)</PresentationFormat>
  <Paragraphs>0</Paragraphs>
  <Slides>8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бессонов тима</dc:creator>
  <cp:lastModifiedBy>бессонов тима</cp:lastModifiedBy>
  <cp:revision>2</cp:revision>
  <dcterms:created xsi:type="dcterms:W3CDTF">2023-04-24T20:17:14Z</dcterms:created>
  <dcterms:modified xsi:type="dcterms:W3CDTF">2023-04-24T20:51:46Z</dcterms:modified>
</cp:coreProperties>
</file>

<file path=docProps/thumbnail.jpeg>
</file>